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2" r:id="rId2"/>
    <p:sldId id="278" r:id="rId3"/>
    <p:sldId id="258" r:id="rId4"/>
    <p:sldId id="292" r:id="rId5"/>
    <p:sldId id="293" r:id="rId6"/>
    <p:sldId id="260" r:id="rId7"/>
    <p:sldId id="259" r:id="rId8"/>
    <p:sldId id="282" r:id="rId9"/>
    <p:sldId id="261" r:id="rId10"/>
    <p:sldId id="283" r:id="rId11"/>
    <p:sldId id="257" r:id="rId12"/>
    <p:sldId id="274" r:id="rId13"/>
    <p:sldId id="275" r:id="rId14"/>
    <p:sldId id="277" r:id="rId15"/>
    <p:sldId id="273" r:id="rId16"/>
    <p:sldId id="276" r:id="rId17"/>
    <p:sldId id="284" r:id="rId18"/>
    <p:sldId id="281" r:id="rId19"/>
    <p:sldId id="285" r:id="rId20"/>
    <p:sldId id="286" r:id="rId21"/>
    <p:sldId id="288" r:id="rId22"/>
    <p:sldId id="289" r:id="rId23"/>
    <p:sldId id="291" r:id="rId24"/>
    <p:sldId id="290" r:id="rId25"/>
    <p:sldId id="280" r:id="rId26"/>
    <p:sldId id="294" r:id="rId27"/>
    <p:sldId id="279" r:id="rId28"/>
    <p:sldId id="264" r:id="rId29"/>
    <p:sldId id="287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79B"/>
    <a:srgbClr val="B20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/>
    <p:restoredTop sz="94558"/>
  </p:normalViewPr>
  <p:slideViewPr>
    <p:cSldViewPr snapToGrid="0">
      <p:cViewPr varScale="1">
        <p:scale>
          <a:sx n="121" d="100"/>
          <a:sy n="121" d="100"/>
        </p:scale>
        <p:origin x="68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9" d="100"/>
          <a:sy n="129" d="100"/>
        </p:scale>
        <p:origin x="14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858789-DC5A-F661-0AEB-A313D8BC2C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DF457-7770-43C4-595C-42168B2FD8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60C31-A1C7-2F4D-AA33-3266AC768C43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C5027-8BB3-7284-71DA-3AB7E85FCA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AB222-1A9F-A3DB-5D7E-0A64DB5E9E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F8606-B0F8-4040-967D-F1A4F44BF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2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9CF3-CF7B-C04F-BD34-2EC569B42ACA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C8316-1839-564D-97DD-1EC05C1E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4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8A295-0887-10A5-0F0D-A3FA85112F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5188" y="1371600"/>
            <a:ext cx="5816600" cy="548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2D6A95-B43A-D399-08CB-D6BB8F7CD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34985"/>
          <a:stretch/>
        </p:blipFill>
        <p:spPr>
          <a:xfrm>
            <a:off x="230789" y="-209886"/>
            <a:ext cx="11866209" cy="63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9A045-F697-AF41-F608-6866DF268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5188" y="1371600"/>
            <a:ext cx="5816600" cy="5486400"/>
          </a:xfrm>
          <a:prstGeom prst="rect">
            <a:avLst/>
          </a:prstGeom>
        </p:spPr>
      </p:pic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21DF3EC9-EA86-12FE-7659-07E36B972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C7CBA-DB05-5704-E567-01940E8F87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055" y="405338"/>
            <a:ext cx="11348562" cy="5890358"/>
          </a:xfrm>
          <a:prstGeom prst="rect">
            <a:avLst/>
          </a:prstGeom>
        </p:spPr>
      </p:pic>
      <p:sp>
        <p:nvSpPr>
          <p:cNvPr id="6" name="Title Placeholder 10">
            <a:extLst>
              <a:ext uri="{FF2B5EF4-FFF2-40B4-BE49-F238E27FC236}">
                <a16:creationId xmlns:a16="http://schemas.microsoft.com/office/drawing/2014/main" id="{AD98EA84-5A0A-324E-D201-6967923B1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10" y="123386"/>
            <a:ext cx="898109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DFB6A-D766-F3A7-CD0C-A5EA04D45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7EA837-5F3E-A8F6-7024-D302B3A7C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5188" y="1371600"/>
            <a:ext cx="5816600" cy="5486400"/>
          </a:xfrm>
          <a:prstGeom prst="rect">
            <a:avLst/>
          </a:prstGeom>
        </p:spPr>
      </p:pic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1E7A9820-CE91-08E8-C515-EA6A7620F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471015-EB8D-7215-192A-C22BC2742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A921D-357F-6EA1-47B0-D011027CA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055" y="405338"/>
            <a:ext cx="11348562" cy="5890358"/>
          </a:xfrm>
          <a:prstGeom prst="rect">
            <a:avLst/>
          </a:prstGeom>
        </p:spPr>
      </p:pic>
      <p:sp>
        <p:nvSpPr>
          <p:cNvPr id="5" name="Title Placeholder 10">
            <a:extLst>
              <a:ext uri="{FF2B5EF4-FFF2-40B4-BE49-F238E27FC236}">
                <a16:creationId xmlns:a16="http://schemas.microsoft.com/office/drawing/2014/main" id="{281877F6-3753-454D-C634-329CC035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10" y="123386"/>
            <a:ext cx="898109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24000" y="759791"/>
            <a:ext cx="899160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0A2F2A-4BE3-CFBD-E7C7-B992DEF94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5188" y="1371600"/>
            <a:ext cx="5816600" cy="5486400"/>
          </a:xfrm>
          <a:prstGeom prst="rect">
            <a:avLst/>
          </a:prstGeom>
        </p:spPr>
      </p:pic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C0141FEC-E213-2F58-7D42-4210920D97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93E572-69F5-F92A-810A-E06599862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0F1AD-5A56-F8AF-5FA9-ACF330B3F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055" y="405338"/>
            <a:ext cx="11348562" cy="589035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Title Placeholder 10">
            <a:extLst>
              <a:ext uri="{FF2B5EF4-FFF2-40B4-BE49-F238E27FC236}">
                <a16:creationId xmlns:a16="http://schemas.microsoft.com/office/drawing/2014/main" id="{E0119C8D-40D4-F2D9-76F6-47437D9C3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10" y="123386"/>
            <a:ext cx="898109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32B63CC3-0BBC-7BCC-BBF8-787CBE60E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961218-F6CD-2AA4-3427-96D1415A8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AA16F-2D95-D815-0EBD-79F2489D9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055" y="405338"/>
            <a:ext cx="11348562" cy="5890358"/>
          </a:xfrm>
          <a:prstGeom prst="rect">
            <a:avLst/>
          </a:prstGeom>
        </p:spPr>
      </p:pic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BC8FF7F2-E904-8419-875A-C03371D5C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4510" y="123386"/>
            <a:ext cx="898109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86BA77C4-518F-E907-15C1-3239C2C3D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6924C-0EFF-93AD-3510-317F552A0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9752076" y="6172200"/>
            <a:ext cx="2437130" cy="685800"/>
          </a:xfrm>
          <a:custGeom>
            <a:avLst/>
            <a:gdLst/>
            <a:ahLst/>
            <a:cxnLst/>
            <a:rect l="l" t="t" r="r" b="b"/>
            <a:pathLst>
              <a:path w="2437129" h="685800">
                <a:moveTo>
                  <a:pt x="2436876" y="0"/>
                </a:moveTo>
                <a:lnTo>
                  <a:pt x="0" y="0"/>
                </a:lnTo>
                <a:lnTo>
                  <a:pt x="0" y="685800"/>
                </a:lnTo>
                <a:lnTo>
                  <a:pt x="2436876" y="685800"/>
                </a:lnTo>
                <a:lnTo>
                  <a:pt x="2436876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172200"/>
            <a:ext cx="9751060" cy="685800"/>
          </a:xfrm>
          <a:custGeom>
            <a:avLst/>
            <a:gdLst/>
            <a:ahLst/>
            <a:cxnLst/>
            <a:rect l="l" t="t" r="r" b="b"/>
            <a:pathLst>
              <a:path w="9751060" h="685800">
                <a:moveTo>
                  <a:pt x="9750552" y="0"/>
                </a:moveTo>
                <a:lnTo>
                  <a:pt x="0" y="0"/>
                </a:lnTo>
                <a:lnTo>
                  <a:pt x="0" y="685800"/>
                </a:lnTo>
                <a:lnTo>
                  <a:pt x="9750552" y="685800"/>
                </a:lnTo>
                <a:lnTo>
                  <a:pt x="9750552" y="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BD755F42-2F71-093A-6A4F-E667444C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5D7530D-905D-8811-D6DE-E05D3559A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35635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© ALEXANDER MANUFACTURING CO 2023. ALL RIGHTS RESERVED. ALL ALEXANDER ASSETS ARE</a:t>
            </a:r>
            <a:r>
              <a:rPr lang="en-US" spc="-30" dirty="0"/>
              <a:t> </a:t>
            </a:r>
            <a:r>
              <a:rPr lang="en-US" dirty="0"/>
              <a:t>REGISTERED</a:t>
            </a:r>
            <a:r>
              <a:rPr lang="en-US" spc="-15" dirty="0"/>
              <a:t> </a:t>
            </a:r>
            <a:r>
              <a:rPr lang="en-US" spc="-10" dirty="0"/>
              <a:t>TRADEMARKS </a:t>
            </a:r>
            <a:r>
              <a:rPr lang="en-US" dirty="0"/>
              <a:t>OF ALEXANDER MANUFACTURING. ALL</a:t>
            </a:r>
            <a:r>
              <a:rPr lang="en-US" spc="-30" dirty="0"/>
              <a:t> </a:t>
            </a:r>
            <a:r>
              <a:rPr lang="en-US" dirty="0"/>
              <a:t>OTHER</a:t>
            </a:r>
            <a:r>
              <a:rPr lang="en-US" spc="-15" dirty="0"/>
              <a:t> </a:t>
            </a:r>
            <a:r>
              <a:rPr lang="en-US" dirty="0"/>
              <a:t>LOGOS</a:t>
            </a:r>
            <a:r>
              <a:rPr lang="en-US" spc="-15" dirty="0"/>
              <a:t> </a:t>
            </a:r>
            <a:r>
              <a:rPr lang="en-US" dirty="0"/>
              <a:t>ARE</a:t>
            </a:r>
            <a:r>
              <a:rPr lang="en-US" spc="-20" dirty="0"/>
              <a:t> </a:t>
            </a:r>
            <a:r>
              <a:rPr lang="en-US" dirty="0"/>
              <a:t>THE</a:t>
            </a:r>
            <a:r>
              <a:rPr lang="en-US" spc="-20" dirty="0"/>
              <a:t> </a:t>
            </a:r>
            <a:r>
              <a:rPr lang="en-US" dirty="0"/>
              <a:t>INTELLECTUAL</a:t>
            </a:r>
            <a:r>
              <a:rPr lang="en-US" spc="-10" dirty="0"/>
              <a:t> </a:t>
            </a:r>
            <a:r>
              <a:rPr lang="en-US" dirty="0"/>
              <a:t>PROPERTY</a:t>
            </a:r>
            <a:r>
              <a:rPr lang="en-US" spc="-15" dirty="0"/>
              <a:t> </a:t>
            </a:r>
            <a:r>
              <a:rPr lang="en-US" dirty="0"/>
              <a:t>OF</a:t>
            </a:r>
            <a:r>
              <a:rPr lang="en-US" spc="-20" dirty="0"/>
              <a:t> </a:t>
            </a:r>
            <a:r>
              <a:rPr lang="en-US" dirty="0"/>
              <a:t>THEIR</a:t>
            </a:r>
            <a:r>
              <a:rPr lang="en-US" spc="-25" dirty="0"/>
              <a:t> </a:t>
            </a:r>
            <a:r>
              <a:rPr lang="en-US" dirty="0"/>
              <a:t>RESPECTIVE</a:t>
            </a:r>
            <a:r>
              <a:rPr lang="en-US" spc="-20" dirty="0"/>
              <a:t> </a:t>
            </a:r>
            <a:r>
              <a:rPr lang="en-US" spc="-10" dirty="0"/>
              <a:t>OWNERS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F039042-E6CC-FA16-D87C-B393EE873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10200"/>
            <a:ext cx="10515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703EF5-8317-0194-5511-EEC8F08F56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437312"/>
            <a:ext cx="1736165" cy="20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sldNum="0" hdr="0" dt="0"/>
  <p:txStyles>
    <p:titleStyle>
      <a:lvl1pPr algn="ctr">
        <a:defRPr sz="4000" spc="600">
          <a:solidFill>
            <a:srgbClr val="3B479B"/>
          </a:solidFill>
          <a:latin typeface="DRUKTEXT-MEDIUM" pitchFamily="2" charset="77"/>
          <a:ea typeface="+mj-ea"/>
          <a:cs typeface="+mj-cs"/>
        </a:defRPr>
      </a:lvl1pPr>
    </p:titleStyle>
    <p:bodyStyle>
      <a:lvl1pPr marL="0" algn="ctr">
        <a:defRPr sz="1800" b="0" cap="none" spc="0">
          <a:ln>
            <a:noFill/>
          </a:ln>
          <a:solidFill>
            <a:schemeClr val="tx1">
              <a:lumMod val="50000"/>
              <a:lumOff val="50000"/>
            </a:schemeClr>
          </a:solidFill>
          <a:effectLst/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57200" algn="ctr">
        <a:defRPr sz="16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914400" algn="ctr"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371600" algn="ctr">
        <a:defRPr sz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828800" algn="ctr">
        <a:defRPr sz="105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00A13-B9DC-8C7E-348F-D9F35C91D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69" y="6205257"/>
            <a:ext cx="7170718" cy="652743"/>
          </a:xfrm>
          <a:prstGeom prst="rect">
            <a:avLst/>
          </a:prstGeom>
        </p:spPr>
      </p:pic>
      <p:pic>
        <p:nvPicPr>
          <p:cNvPr id="2" name="Success Is Our Goal long without bell" descr="Success Is Our Goal long without bell">
            <a:hlinkClick r:id="" action="ppaction://media"/>
            <a:extLst>
              <a:ext uri="{FF2B5EF4-FFF2-40B4-BE49-F238E27FC236}">
                <a16:creationId xmlns:a16="http://schemas.microsoft.com/office/drawing/2014/main" id="{5F1E05EF-1304-A688-907B-61AA3123E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D3383-C3C1-2FF2-59EB-2F2EDCED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4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4BEA9A-93EC-CFEB-CEEB-848C8353E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E7EA1-0A48-BFE9-D315-F86A972C1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350B0-4A0C-7ED9-6709-16F7AD8B7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FB295-69FA-CE5D-B177-AEF5C70C1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E6458-6400-FA8F-5D5B-CC426769C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92D9B-4557-96ED-C61C-2AF8F05F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BB64E-549D-1E77-6D6A-C000E6B02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7" name="Picture 6" descr="A close-up of a speaker&#10;&#10;Description automatically generated with low confidence">
            <a:extLst>
              <a:ext uri="{FF2B5EF4-FFF2-40B4-BE49-F238E27FC236}">
                <a16:creationId xmlns:a16="http://schemas.microsoft.com/office/drawing/2014/main" id="{12EF713A-067D-9FEC-3945-A0FBF27C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318" y="1270001"/>
            <a:ext cx="6941949" cy="4368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6378A7-6876-2C22-52F7-51EFCC769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33929"/>
            <a:ext cx="6248400" cy="2569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44E37-F74E-1AD1-837E-BBCE15F27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62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8FC44D-4245-57F9-E2DE-F20E8DC8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0ADB4EB7-EFA2-8160-BFCF-8496040C29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A25BACA-B6F8-97A4-F353-C68F59844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5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DD348-012F-E8AF-772F-83F6F219E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23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08033-00D8-DCB7-2725-E6112DE5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49603-C070-9A21-0DAE-FA1918FA4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99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79F560-E9F2-F9CA-CE94-A00BCD6B2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35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064DA-B579-50B0-5764-1D55DD05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7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9328C-C480-6684-B445-752BFE74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4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9328C-C480-6684-B445-752BFE74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3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6C77F-E22D-CF92-86D0-E7FFD6228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C92B8D-2452-C9DD-C4DC-B7E4FAC3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57E71-70FB-59FB-50EF-37CF8FD6E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4DA97-7D1D-9CE8-E55C-A31800A57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C7120-C4A7-E049-F111-0F68F6D6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3CE35-0E72-7324-1A17-395FBFAB6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7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7BFD1753-F88C-AA1B-97BE-4950DB77315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5CCCE-FF79-72A3-16F4-8C75E133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BEC6DC-BA4C-DB86-AF53-D21B6B1BA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06389-36D9-0EF4-B0D6-736790704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0" y="0"/>
            <a:ext cx="12169059" cy="68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4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lang="en-US"/>
              <a:t>© ALEXANDER MANUFACTURING CO 2023. ALL RIGHTS RESERVED. ALL ALEXANDER ASSETS ARE REGISTERED TRADEMARKS OF ALEXANDER MANUFACTURING. ALL OTHER LOGOS ARE THE INTELLECTUAL PROPERTY OF THEIR RESPECTIVE OWNERS</a:t>
            </a:r>
            <a:endParaRPr spc="-1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13CDE-C52C-3B73-C1F4-68DFA80E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8" y="0"/>
            <a:ext cx="12163143" cy="68743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3B479B"/>
      </a:accent2>
      <a:accent3>
        <a:srgbClr val="33C3BD"/>
      </a:accent3>
      <a:accent4>
        <a:srgbClr val="552E8E"/>
      </a:accent4>
      <a:accent5>
        <a:srgbClr val="0D8AC6"/>
      </a:accent5>
      <a:accent6>
        <a:srgbClr val="FFB730"/>
      </a:accent6>
      <a:hlink>
        <a:srgbClr val="FF7C5B"/>
      </a:hlink>
      <a:folHlink>
        <a:srgbClr val="FF7C5B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868</Words>
  <Application>Microsoft Macintosh PowerPoint</Application>
  <PresentationFormat>Widescreen</PresentationFormat>
  <Paragraphs>28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Corbel</vt:lpstr>
      <vt:lpstr>DRUKTEXT-MEDIUM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Binnig, Bill</dc:creator>
  <cp:lastModifiedBy>Shelby Gregory</cp:lastModifiedBy>
  <cp:revision>15</cp:revision>
  <cp:lastPrinted>2022-11-03T16:20:58Z</cp:lastPrinted>
  <dcterms:created xsi:type="dcterms:W3CDTF">2022-10-25T15:31:46Z</dcterms:created>
  <dcterms:modified xsi:type="dcterms:W3CDTF">2023-04-20T15:50:33Z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2022-10-17T00:00:00Z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2022-10-25T00:00:00Z</vt:filetime>
  </property>
  <property fmtid="{D5CDD505-2E9C-101B-9397-08002B2CF9AE}" pid="5" name="Producer">
    <vt:lpwstr>Adobe PDF Library 22.3.34</vt:lpwstr>
  </property>
</Properties>
</file>